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7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01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3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3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7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1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89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2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8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36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97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14AE2-7938-40D7-A6A4-29EE253AD159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8E1EF-6BE1-4CC7-A8D2-D731A9C87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9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93F5F2D-C3CC-92D7-465A-2E603BBB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718"/>
          <a:stretch/>
        </p:blipFill>
        <p:spPr>
          <a:xfrm>
            <a:off x="0" y="0"/>
            <a:ext cx="6857999" cy="56049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7D74B1-8C58-28FA-3182-1365F4A5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91600"/>
            <a:ext cx="6858000" cy="32565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BA3095-6F83-0599-88E0-F3853682B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604933"/>
            <a:ext cx="6858000" cy="338666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F981D0C-C1D0-3045-9E1E-95423FE78B7A}"/>
              </a:ext>
            </a:extLst>
          </p:cNvPr>
          <p:cNvSpPr txBox="1"/>
          <p:nvPr/>
        </p:nvSpPr>
        <p:spPr>
          <a:xfrm>
            <a:off x="493540" y="10092281"/>
            <a:ext cx="4637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文字字号大一些</a:t>
            </a:r>
            <a:endParaRPr lang="en-US" altLang="zh-CN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包括下面联系方式</a:t>
            </a:r>
            <a:endParaRPr lang="en-US" altLang="zh-CN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B786D72-650C-84FA-C38A-E9CDF6BCB29F}"/>
              </a:ext>
            </a:extLst>
          </p:cNvPr>
          <p:cNvSpPr txBox="1"/>
          <p:nvPr/>
        </p:nvSpPr>
        <p:spPr>
          <a:xfrm>
            <a:off x="3572933" y="239754"/>
            <a:ext cx="3115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换新</a:t>
            </a:r>
            <a:r>
              <a:rPr lang="en-US" altLang="zh-CN" sz="3200" dirty="0">
                <a:solidFill>
                  <a:srgbClr val="FF0000"/>
                </a:solidFill>
                <a:highlight>
                  <a:srgbClr val="FFFF00"/>
                </a:highlight>
              </a:rPr>
              <a:t>Logo</a:t>
            </a: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， </a:t>
            </a:r>
            <a:r>
              <a:rPr lang="en-US" altLang="zh-CN" sz="3200" dirty="0">
                <a:solidFill>
                  <a:srgbClr val="FF0000"/>
                </a:solidFill>
                <a:highlight>
                  <a:srgbClr val="FFFF00"/>
                </a:highlight>
              </a:rPr>
              <a:t>Logo</a:t>
            </a: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再大些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A69F44F-E39D-5DC5-0DA7-581F3C25B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628" y="11884190"/>
            <a:ext cx="1520105" cy="30781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4441429-5E8C-DE33-CD45-3FFFF984E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76" y="1178877"/>
            <a:ext cx="2076190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16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Liang</dc:creator>
  <cp:lastModifiedBy>Cindy Liang</cp:lastModifiedBy>
  <cp:revision>1</cp:revision>
  <dcterms:created xsi:type="dcterms:W3CDTF">2025-05-16T06:17:05Z</dcterms:created>
  <dcterms:modified xsi:type="dcterms:W3CDTF">2025-05-16T06:48:28Z</dcterms:modified>
</cp:coreProperties>
</file>